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2" r:id="rId8"/>
    <p:sldId id="263" r:id="rId9"/>
    <p:sldId id="265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294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el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sp>
        <p:nvSpPr>
          <p:cNvPr id="16" name="Datumsplatzhalt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7" name="Inhaltsplatzhalt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platzhalt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9" name="Datumsplatzhalt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11" name="Fußzeilenplatzhalt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Foliennummernplatzhalt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1" name="Datumsplatzhalt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el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25" name="Textplatzhalt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8" name="Inhaltsplatzhalt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1" name="Gerade Verbindung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2" name="Datumsplatzhalt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21" name="Fußzeilenplatzhalt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24" name="Fußzeilenplatzhalt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erade Verbindung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el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14" name="Inhaltsplatzhalt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25" name="Datumsplatzhalt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29" name="Fußzeilenplatzhalt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1" name="Foliennummernplatzhalt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7" name="Titel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26" name="Textplatzhalt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erade Verbindung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1" name="Datumsplatzhalt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DBEB4D9-7FC1-46A3-A58A-B9CED983B373}" type="datetimeFigureOut">
              <a:rPr lang="de-DE" smtClean="0"/>
              <a:pPr/>
              <a:t>12.05.2014</a:t>
            </a:fld>
            <a:endParaRPr lang="de-DE"/>
          </a:p>
        </p:txBody>
      </p:sp>
      <p:sp>
        <p:nvSpPr>
          <p:cNvPr id="28" name="Fußzeilenplatzhalt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8429E1-9F4D-407E-8A51-CBA41709B483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9" name="Gerade Verbindung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Gerade Verbindung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b="1" dirty="0">
                <a:effectLst/>
              </a:rPr>
              <a:t>NGUỒN TÀI TRỢ NGHIÊN CỨU VÀ </a:t>
            </a:r>
            <a:r>
              <a:rPr lang="en-US" sz="2800" dirty="0">
                <a:effectLst/>
              </a:rPr>
              <a:t/>
            </a:r>
            <a:br>
              <a:rPr lang="en-US" sz="2800" dirty="0">
                <a:effectLst/>
              </a:rPr>
            </a:br>
            <a:r>
              <a:rPr lang="en-US" sz="2800" b="1" dirty="0">
                <a:effectLst/>
              </a:rPr>
              <a:t>CÁCH VIẾT ĐỀ CƯƠNG NGHIÊN CỨU XIN TÀI TRỢ</a:t>
            </a:r>
            <a:endParaRPr lang="de-DE" sz="28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Gs</a:t>
            </a:r>
            <a:r>
              <a:rPr lang="en-US" dirty="0" smtClean="0"/>
              <a:t>. </a:t>
            </a:r>
            <a:r>
              <a:rPr lang="en-US" dirty="0" err="1" smtClean="0"/>
              <a:t>Detlef</a:t>
            </a:r>
            <a:r>
              <a:rPr lang="en-US" dirty="0" smtClean="0"/>
              <a:t> </a:t>
            </a:r>
            <a:r>
              <a:rPr lang="en-US" dirty="0" err="1" smtClean="0"/>
              <a:t>Briesen</a:t>
            </a:r>
            <a:r>
              <a:rPr lang="en-US" dirty="0" smtClean="0"/>
              <a:t>, ĐH </a:t>
            </a:r>
            <a:r>
              <a:rPr lang="en-US" dirty="0" err="1" smtClean="0"/>
              <a:t>Tổng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Giessen, CHLB </a:t>
            </a:r>
            <a:r>
              <a:rPr lang="en-US" dirty="0" err="1" smtClean="0"/>
              <a:t>Đức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387071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dirty="0" err="1" smtClean="0"/>
              <a:t>khả</a:t>
            </a:r>
            <a:r>
              <a:rPr lang="en-US" sz="4000" dirty="0" smtClean="0"/>
              <a:t> </a:t>
            </a:r>
            <a:r>
              <a:rPr lang="en-US" sz="4000" dirty="0" err="1"/>
              <a:t>thi</a:t>
            </a:r>
            <a:r>
              <a:rPr lang="en-US" sz="4000" dirty="0"/>
              <a:t>,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 smtClean="0"/>
              <a:t>hiện</a:t>
            </a:r>
            <a:r>
              <a:rPr lang="en-US" sz="4000" dirty="0" smtClean="0"/>
              <a:t> </a:t>
            </a:r>
            <a:r>
              <a:rPr lang="en-US" sz="4000" dirty="0" err="1" smtClean="0"/>
              <a:t>và</a:t>
            </a:r>
            <a:r>
              <a:rPr lang="en-US" sz="4000" dirty="0" smtClean="0"/>
              <a:t> </a:t>
            </a:r>
            <a:r>
              <a:rPr lang="en-US" sz="4000" dirty="0" err="1" smtClean="0"/>
              <a:t>thực</a:t>
            </a:r>
            <a:r>
              <a:rPr lang="en-US" sz="4000" dirty="0" smtClean="0"/>
              <a:t> </a:t>
            </a:r>
            <a:r>
              <a:rPr lang="en-US" sz="4000" dirty="0" err="1"/>
              <a:t>tế</a:t>
            </a:r>
            <a:endParaRPr lang="en-US" sz="4000" dirty="0"/>
          </a:p>
          <a:p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10062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r>
              <a:rPr lang="en-US" sz="4000" dirty="0" err="1" smtClean="0"/>
              <a:t>Một</a:t>
            </a:r>
            <a:r>
              <a:rPr lang="en-US" sz="4000" dirty="0" smtClean="0"/>
              <a:t> </a:t>
            </a:r>
            <a:r>
              <a:rPr lang="en-US" sz="4000" dirty="0" err="1" smtClean="0"/>
              <a:t>đề</a:t>
            </a:r>
            <a:r>
              <a:rPr lang="en-US" sz="4000" dirty="0" smtClean="0"/>
              <a:t> </a:t>
            </a:r>
            <a:r>
              <a:rPr lang="en-US" sz="4000" dirty="0" err="1" smtClean="0"/>
              <a:t>cương</a:t>
            </a:r>
            <a:r>
              <a:rPr lang="en-US" sz="4000" dirty="0" smtClean="0"/>
              <a:t> </a:t>
            </a:r>
            <a:r>
              <a:rPr lang="en-US" sz="4000" dirty="0" err="1" smtClean="0"/>
              <a:t>tốt</a:t>
            </a:r>
            <a:r>
              <a:rPr lang="en-US" sz="4000" dirty="0" smtClean="0"/>
              <a:t> </a:t>
            </a:r>
            <a:r>
              <a:rPr lang="en-US" sz="4000" dirty="0" err="1" smtClean="0"/>
              <a:t>thể</a:t>
            </a:r>
            <a:r>
              <a:rPr lang="en-US" sz="4000" dirty="0" smtClean="0"/>
              <a:t> </a:t>
            </a:r>
            <a:r>
              <a:rPr lang="en-US" sz="4000" dirty="0" err="1" smtClean="0"/>
              <a:t>hiện</a:t>
            </a:r>
            <a:r>
              <a:rPr lang="en-US" sz="4000" dirty="0" smtClean="0"/>
              <a:t> </a:t>
            </a:r>
            <a:r>
              <a:rPr lang="en-US" sz="4000" dirty="0" err="1" smtClean="0"/>
              <a:t>dự</a:t>
            </a:r>
            <a:r>
              <a:rPr lang="en-US" sz="4000" dirty="0" smtClean="0"/>
              <a:t> </a:t>
            </a:r>
            <a:r>
              <a:rPr lang="en-US" sz="4000" dirty="0" err="1" smtClean="0"/>
              <a:t>án</a:t>
            </a:r>
            <a:r>
              <a:rPr lang="en-US" sz="4000" dirty="0" smtClean="0"/>
              <a:t> </a:t>
            </a:r>
            <a:r>
              <a:rPr lang="en-US" sz="4000" dirty="0" err="1" smtClean="0"/>
              <a:t>có</a:t>
            </a:r>
            <a:r>
              <a:rPr lang="en-US" sz="4000" dirty="0" smtClean="0"/>
              <a:t> </a:t>
            </a:r>
            <a:r>
              <a:rPr lang="en-US" sz="4000" dirty="0" err="1" smtClean="0"/>
              <a:t>kế</a:t>
            </a:r>
            <a:r>
              <a:rPr lang="en-US" sz="4000" dirty="0" smtClean="0"/>
              <a:t> </a:t>
            </a:r>
            <a:r>
              <a:rPr lang="en-US" sz="4000" dirty="0" err="1" smtClean="0"/>
              <a:t>hoạch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xmlns="" val="326561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dirty="0" smtClean="0"/>
          </a:p>
          <a:p>
            <a:r>
              <a:rPr lang="en-US" sz="4000" dirty="0" err="1" smtClean="0"/>
              <a:t>Không</a:t>
            </a:r>
            <a:r>
              <a:rPr lang="en-US" sz="4000" dirty="0" smtClean="0"/>
              <a:t> </a:t>
            </a:r>
            <a:r>
              <a:rPr lang="en-US" sz="4000" dirty="0" err="1" smtClean="0"/>
              <a:t>chỉ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ý </a:t>
            </a:r>
            <a:r>
              <a:rPr lang="en-US" sz="4000" dirty="0" err="1" smtClean="0"/>
              <a:t>tưởng</a:t>
            </a:r>
            <a:r>
              <a:rPr lang="en-US" sz="4000" dirty="0" smtClean="0"/>
              <a:t> hay </a:t>
            </a:r>
            <a:r>
              <a:rPr lang="en-US" sz="4000" dirty="0" err="1" smtClean="0"/>
              <a:t>mà</a:t>
            </a:r>
            <a:r>
              <a:rPr lang="en-US" sz="4000" dirty="0" smtClean="0"/>
              <a:t> </a:t>
            </a:r>
            <a:r>
              <a:rPr lang="en-US" sz="4000" dirty="0" err="1" smtClean="0"/>
              <a:t>còn</a:t>
            </a:r>
            <a:r>
              <a:rPr lang="en-US" sz="4000" dirty="0" smtClean="0"/>
              <a:t> </a:t>
            </a:r>
            <a:r>
              <a:rPr lang="en-US" sz="4000" dirty="0" err="1" smtClean="0"/>
              <a:t>phải</a:t>
            </a:r>
            <a:r>
              <a:rPr lang="en-US" sz="4000" dirty="0" smtClean="0"/>
              <a:t> 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2376852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4000" dirty="0" err="1"/>
              <a:t>khả</a:t>
            </a:r>
            <a:r>
              <a:rPr lang="en-US" sz="4000" dirty="0"/>
              <a:t> </a:t>
            </a:r>
            <a:r>
              <a:rPr lang="en-US" sz="4000" dirty="0" err="1"/>
              <a:t>thi</a:t>
            </a:r>
            <a:r>
              <a:rPr lang="en-US" sz="4000" dirty="0"/>
              <a:t>, </a:t>
            </a:r>
            <a:r>
              <a:rPr lang="en-US" sz="4000" dirty="0" err="1"/>
              <a:t>có</a:t>
            </a:r>
            <a:r>
              <a:rPr lang="en-US" sz="4000" dirty="0"/>
              <a:t> </a:t>
            </a:r>
            <a:r>
              <a:rPr lang="en-US" sz="4000" dirty="0" err="1"/>
              <a:t>thể</a:t>
            </a:r>
            <a:r>
              <a:rPr lang="en-US" sz="4000" dirty="0"/>
              <a:t> </a:t>
            </a:r>
            <a:r>
              <a:rPr lang="en-US" sz="4000" dirty="0" err="1"/>
              <a:t>thực</a:t>
            </a:r>
            <a:r>
              <a:rPr lang="en-US" sz="4000" dirty="0"/>
              <a:t> </a:t>
            </a:r>
            <a:r>
              <a:rPr lang="en-US" sz="4000" dirty="0" err="1"/>
              <a:t>hiện</a:t>
            </a:r>
            <a:r>
              <a:rPr lang="en-US" sz="4000" dirty="0"/>
              <a:t> </a:t>
            </a:r>
            <a:r>
              <a:rPr lang="en-US" sz="4000" dirty="0" err="1"/>
              <a:t>và</a:t>
            </a:r>
            <a:r>
              <a:rPr lang="en-US" sz="4000" dirty="0"/>
              <a:t> </a:t>
            </a:r>
            <a:r>
              <a:rPr lang="en-US" sz="4000" dirty="0" err="1"/>
              <a:t>thực</a:t>
            </a:r>
            <a:r>
              <a:rPr lang="en-US" sz="4000" dirty="0"/>
              <a:t> </a:t>
            </a:r>
            <a:r>
              <a:rPr lang="en-US" sz="4000" dirty="0" err="1"/>
              <a:t>tế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4400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thành</a:t>
            </a:r>
            <a:r>
              <a:rPr lang="en-US" dirty="0" smtClean="0"/>
              <a:t> </a:t>
            </a:r>
            <a:r>
              <a:rPr lang="en-US" dirty="0" err="1" smtClean="0"/>
              <a:t>phần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đề</a:t>
            </a:r>
            <a:r>
              <a:rPr lang="en-US" dirty="0" smtClean="0"/>
              <a:t> </a:t>
            </a:r>
            <a:r>
              <a:rPr lang="en-US" dirty="0" err="1" smtClean="0"/>
              <a:t>cương</a:t>
            </a:r>
            <a:r>
              <a:rPr lang="en-US" dirty="0" smtClean="0"/>
              <a:t> </a:t>
            </a:r>
            <a:r>
              <a:rPr lang="en-US" dirty="0" err="1" smtClean="0"/>
              <a:t>tốt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4191419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9942696"/>
              </p:ext>
            </p:extLst>
          </p:nvPr>
        </p:nvGraphicFramePr>
        <p:xfrm>
          <a:off x="304800" y="1554163"/>
          <a:ext cx="8686800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yếu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tố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Tóm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lược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Viết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sau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cùng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Khái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niệm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smtClean="0">
                          <a:latin typeface="Arial" pitchFamily="34" charset="0"/>
                          <a:cs typeface="Arial" pitchFamily="34" charset="0"/>
                        </a:rPr>
                        <a:t>Ý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tưởng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bản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đề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cương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Yêu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cầu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Tại</a:t>
                      </a:r>
                      <a:r>
                        <a:rPr lang="en-US" sz="240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sao</a:t>
                      </a:r>
                      <a:r>
                        <a:rPr lang="en-US" sz="240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phải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làm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nghiên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cứu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này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chúng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ta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sẽ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khám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phá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được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những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gì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mà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trước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đây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chúng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ta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chưa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biết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Động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lực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Tại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sao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bạn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muốn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nghiên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cứu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này</a:t>
                      </a:r>
                      <a:r>
                        <a:rPr lang="en-US" sz="2400" noProof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kết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mong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muốn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và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ứng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dụng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tiễn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Những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kết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quả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mong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đợi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là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gì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?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1064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538282832"/>
              </p:ext>
            </p:extLst>
          </p:nvPr>
        </p:nvGraphicFramePr>
        <p:xfrm>
          <a:off x="285720" y="714356"/>
          <a:ext cx="8686800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thành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phần</a:t>
                      </a:r>
                      <a:endParaRPr lang="en-US" sz="2400" noProof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240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Tổng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quan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tài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liệu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ấn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bản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liên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quan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kể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cả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bài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viết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của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chính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tác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giả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Phương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pháp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Những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phương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pháp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thích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hợp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nào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sẽ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được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sử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dụng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? 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Lập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hoạch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Thiết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kế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lịch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làm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việc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r>
                        <a:rPr lang="en-US" sz="2400" noProof="0" dirty="0" smtClean="0">
                          <a:latin typeface="Arial" pitchFamily="34" charset="0"/>
                          <a:cs typeface="Arial" pitchFamily="34" charset="0"/>
                        </a:rPr>
                        <a:t>! 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Kinh</a:t>
                      </a: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phí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Tính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toán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kinh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phí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cho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tế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! 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Các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đối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tác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thực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hiện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án</a:t>
                      </a:r>
                      <a:endParaRPr lang="de-DE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noProof="0" dirty="0" err="1" smtClean="0">
                          <a:latin typeface="Arial" pitchFamily="34" charset="0"/>
                          <a:cs typeface="Arial" pitchFamily="34" charset="0"/>
                        </a:rPr>
                        <a:t>Bạn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đã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thiết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lập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được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những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mối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quan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hệ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hợp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tác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lâu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dài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với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những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ai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?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đủ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cơ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sở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vật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chất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noProof="0" dirty="0" err="1" smtClean="0">
                          <a:latin typeface="Arial" pitchFamily="34" charset="0"/>
                          <a:cs typeface="Arial" pitchFamily="34" charset="0"/>
                        </a:rPr>
                        <a:t>chưa</a:t>
                      </a:r>
                      <a:r>
                        <a:rPr lang="en-US" sz="2400" baseline="0" noProof="0" dirty="0" smtClean="0">
                          <a:latin typeface="Arial" pitchFamily="34" charset="0"/>
                          <a:cs typeface="Arial" pitchFamily="34" charset="0"/>
                        </a:rPr>
                        <a:t>? </a:t>
                      </a:r>
                      <a:endParaRPr lang="en-US" sz="2400" noProof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2085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TÌM HỌC BỔNG - ĐỨC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4689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Tìm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DAAD Scholarship Finder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Xác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định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thích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Liệt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kê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từ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trợ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https</a:t>
            </a:r>
            <a:r>
              <a:rPr lang="en-US" dirty="0">
                <a:latin typeface="Arial" pitchFamily="34" charset="0"/>
                <a:cs typeface="Arial" pitchFamily="34" charset="0"/>
              </a:rPr>
              <a:t>://www.daad.de/deutschland/stipendium/datenbank/en/21148-finding-scholarships/</a:t>
            </a:r>
          </a:p>
        </p:txBody>
      </p:sp>
    </p:spTree>
    <p:extLst>
      <p:ext uri="{BB962C8B-B14F-4D97-AF65-F5344CB8AC3E}">
        <p14:creationId xmlns:p14="http://schemas.microsoft.com/office/powerpoint/2010/main" xmlns="" val="233089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TÌM HỌC </a:t>
            </a:r>
            <a:r>
              <a:rPr lang="en-US" dirty="0" smtClean="0"/>
              <a:t>BỔNG - CHÂU ÂU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4214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CHƯƠNG TRÌNH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36239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Tìm</a:t>
            </a:r>
            <a:r>
              <a:rPr lang="en-US" dirty="0" smtClean="0"/>
              <a:t> </a:t>
            </a:r>
            <a:r>
              <a:rPr lang="en-US" dirty="0" err="1" smtClean="0"/>
              <a:t>trên</a:t>
            </a:r>
            <a:r>
              <a:rPr lang="en-US" dirty="0" smtClean="0"/>
              <a:t> European Research Council Grants</a:t>
            </a:r>
            <a:endParaRPr lang="en-US" dirty="0"/>
          </a:p>
          <a:p>
            <a:r>
              <a:rPr lang="en-US" dirty="0" err="1" smtClean="0"/>
              <a:t>Xác</a:t>
            </a:r>
            <a:r>
              <a:rPr lang="en-US" dirty="0" smtClean="0"/>
              <a:t> </a:t>
            </a:r>
            <a:r>
              <a:rPr lang="en-US" dirty="0" err="1" smtClean="0"/>
              <a:t>định</a:t>
            </a:r>
            <a:r>
              <a:rPr lang="en-US" dirty="0" smtClean="0"/>
              <a:t> </a:t>
            </a:r>
            <a:r>
              <a:rPr lang="en-US" dirty="0" err="1" smtClean="0"/>
              <a:t>các</a:t>
            </a:r>
            <a:r>
              <a:rPr lang="en-US" dirty="0" smtClean="0"/>
              <a:t> </a:t>
            </a:r>
            <a:r>
              <a:rPr lang="en-US" dirty="0" err="1" smtClean="0"/>
              <a:t>chương</a:t>
            </a:r>
            <a:r>
              <a:rPr lang="en-US" dirty="0" smtClean="0"/>
              <a:t> </a:t>
            </a:r>
            <a:r>
              <a:rPr lang="en-US" dirty="0" err="1" smtClean="0"/>
              <a:t>trình</a:t>
            </a:r>
            <a:r>
              <a:rPr lang="en-US" dirty="0" smtClean="0"/>
              <a:t> </a:t>
            </a:r>
            <a:r>
              <a:rPr lang="en-US" dirty="0" err="1" smtClean="0"/>
              <a:t>phù</a:t>
            </a:r>
            <a:r>
              <a:rPr lang="en-US" dirty="0" smtClean="0"/>
              <a:t> </a:t>
            </a:r>
            <a:r>
              <a:rPr lang="en-US" dirty="0" err="1" smtClean="0"/>
              <a:t>hợp</a:t>
            </a:r>
            <a:r>
              <a:rPr lang="en-US" dirty="0" smtClean="0"/>
              <a:t> </a:t>
            </a:r>
          </a:p>
          <a:p>
            <a:r>
              <a:rPr lang="en-US" dirty="0" err="1"/>
              <a:t>Liệt</a:t>
            </a:r>
            <a:r>
              <a:rPr lang="en-US" dirty="0"/>
              <a:t> </a:t>
            </a:r>
            <a:r>
              <a:rPr lang="en-US" dirty="0" err="1"/>
              <a:t>kê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yêu</a:t>
            </a:r>
            <a:r>
              <a:rPr lang="en-US" dirty="0"/>
              <a:t> </a:t>
            </a:r>
            <a:r>
              <a:rPr lang="en-US" dirty="0" err="1"/>
              <a:t>cầu</a:t>
            </a:r>
            <a:r>
              <a:rPr lang="en-US" dirty="0"/>
              <a:t> </a:t>
            </a:r>
            <a:r>
              <a:rPr lang="en-US" dirty="0" err="1"/>
              <a:t>từ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nhà</a:t>
            </a:r>
            <a:r>
              <a:rPr lang="en-US" dirty="0"/>
              <a:t> </a:t>
            </a:r>
            <a:r>
              <a:rPr lang="en-US" dirty="0" err="1"/>
              <a:t>tài</a:t>
            </a:r>
            <a:r>
              <a:rPr lang="en-US" dirty="0"/>
              <a:t> </a:t>
            </a:r>
            <a:r>
              <a:rPr lang="en-US" dirty="0" err="1"/>
              <a:t>trợ</a:t>
            </a:r>
            <a:endParaRPr lang="en-US" dirty="0"/>
          </a:p>
          <a:p>
            <a:r>
              <a:rPr lang="en-US" dirty="0" smtClean="0"/>
              <a:t>http</a:t>
            </a:r>
            <a:r>
              <a:rPr lang="en-US" dirty="0"/>
              <a:t>://erc.europa.eu/</a:t>
            </a:r>
          </a:p>
        </p:txBody>
      </p:sp>
    </p:spTree>
    <p:extLst>
      <p:ext uri="{BB962C8B-B14F-4D97-AF65-F5344CB8AC3E}">
        <p14:creationId xmlns:p14="http://schemas.microsoft.com/office/powerpoint/2010/main" xmlns="" val="20907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VIẾT ĐỀ CƯƠNG XIN TÀI TRỢ NGHIÊN CỨU TỪ CHÂU ÂU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036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itchFamily="34" charset="0"/>
                <a:cs typeface="Arial" pitchFamily="34" charset="0"/>
              </a:rPr>
              <a:t>CHƯƠNG TRÌNH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14/5/2014</a:t>
            </a:r>
            <a:endParaRPr lang="de-DE" b="1" dirty="0"/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yếu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tố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cốt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lõi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dirty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khả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năng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tính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tế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phần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tốt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tóm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tắt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khái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niệm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thúc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đẩy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dirty="0">
                <a:latin typeface="Arial" pitchFamily="34" charset="0"/>
                <a:cs typeface="Arial" pitchFamily="34" charset="0"/>
              </a:rPr>
              <a:t>,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dụng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phương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kế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hoạch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thực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hiện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ngân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sách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nhân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tổ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chức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nghiên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cứu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trợ</a:t>
            </a:r>
            <a:r>
              <a:rPr lang="en-US" dirty="0">
                <a:latin typeface="Arial" pitchFamily="34" charset="0"/>
                <a:cs typeface="Arial" pitchFamily="34" charset="0"/>
              </a:rPr>
              <a:t> -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Xem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xét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thông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báo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kêu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gọi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nộp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trợ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nộp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đơn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xin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trợ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/>
              <a:t>	</a:t>
            </a:r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286180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CHƯƠNG TRÌNH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15/5/2014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chương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trợ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kinh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phí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nghiên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cứu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quan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trọng</a:t>
            </a:r>
            <a:r>
              <a:rPr lang="en-US" dirty="0">
                <a:latin typeface="Arial" pitchFamily="34" charset="0"/>
                <a:cs typeface="Arial" pitchFamily="34" charset="0"/>
              </a:rPr>
              <a:t> – 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từ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trợ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nước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nói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tiếng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Anh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Pháp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Đức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Đáp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ứng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yêu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cầu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trợ</a:t>
            </a:r>
            <a:r>
              <a:rPr lang="en-US" dirty="0">
                <a:latin typeface="Arial" pitchFamily="34" charset="0"/>
                <a:cs typeface="Arial" pitchFamily="34" charset="0"/>
              </a:rPr>
              <a:t>  –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thức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nộp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hồ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sơ</a:t>
            </a:r>
            <a:endParaRPr lang="en-US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Thảo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luận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trên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được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chọn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Bài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tập</a:t>
            </a:r>
            <a:r>
              <a:rPr lang="en-US" dirty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làm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và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thi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đua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giữa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các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pPr marL="0" indent="0"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 </a:t>
            </a:r>
            <a:endParaRPr lang="de-DE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16/6/2014</a:t>
            </a:r>
            <a:endParaRPr lang="de-DE" b="1" dirty="0">
              <a:latin typeface="Arial" pitchFamily="34" charset="0"/>
              <a:cs typeface="Arial" pitchFamily="34" charset="0"/>
            </a:endParaRP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Nhóm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trình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bày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err="1">
                <a:latin typeface="Arial" pitchFamily="34" charset="0"/>
                <a:cs typeface="Arial" pitchFamily="34" charset="0"/>
              </a:rPr>
              <a:t>Trao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Giấy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chứng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nhận</a:t>
            </a:r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giải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thưởng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de-DE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7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THẾ NÀO LÀ MỘT ĐỀ CƯƠNG TỐT?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05338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phí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phục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chi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tiền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trọng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đó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Vì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cạnh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gắt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những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thật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xuất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sắc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thành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công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chỉ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rõ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ràng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khoa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vấn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hội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nữa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đề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cương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gồm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khoa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hoạt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khác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rộng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hơn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người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xin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tài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trợ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778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THẾ NÀO LÀ NGHIÊN CỨU TỐT?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330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tốt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đáp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ứng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tiêu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chí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Dựa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sở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thuyết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và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nối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với </a:t>
            </a:r>
            <a:r>
              <a:rPr lang="vi-VN" dirty="0">
                <a:latin typeface="Arial" pitchFamily="34" charset="0"/>
                <a:cs typeface="Arial" pitchFamily="34" charset="0"/>
              </a:rPr>
              <a:t>dữ liệu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Dẫn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đến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kết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giá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trị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đáng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tin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hợp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lý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ử </a:t>
            </a:r>
            <a:r>
              <a:rPr lang="vi-VN" dirty="0">
                <a:latin typeface="Arial" pitchFamily="34" charset="0"/>
                <a:cs typeface="Arial" pitchFamily="34" charset="0"/>
              </a:rPr>
              <a:t>dụng các phương pháp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phù </a:t>
            </a:r>
            <a:r>
              <a:rPr lang="vi-VN" dirty="0">
                <a:latin typeface="Arial" pitchFamily="34" charset="0"/>
                <a:cs typeface="Arial" pitchFamily="34" charset="0"/>
              </a:rPr>
              <a:t>hợp với vấn đề nghiên cứu </a:t>
            </a:r>
          </a:p>
          <a:p>
            <a:pPr lvl="1"/>
            <a:r>
              <a:rPr lang="en-US" dirty="0" err="1" smtClean="0">
                <a:latin typeface="Arial" pitchFamily="34" charset="0"/>
                <a:cs typeface="Arial" pitchFamily="34" charset="0"/>
              </a:rPr>
              <a:t>Nghiên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cứu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có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thể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góp </a:t>
            </a:r>
            <a:r>
              <a:rPr lang="vi-VN" dirty="0">
                <a:latin typeface="Arial" pitchFamily="34" charset="0"/>
                <a:cs typeface="Arial" pitchFamily="34" charset="0"/>
              </a:rPr>
              <a:t>phần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vào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thực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tế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vi-VN" dirty="0">
                <a:latin typeface="Arial" pitchFamily="34" charset="0"/>
                <a:cs typeface="Arial" pitchFamily="34" charset="0"/>
              </a:rPr>
              <a:t>và chính </a:t>
            </a:r>
            <a:r>
              <a:rPr lang="vi-VN" dirty="0" smtClean="0">
                <a:latin typeface="Arial" pitchFamily="34" charset="0"/>
                <a:cs typeface="Arial" pitchFamily="34" charset="0"/>
              </a:rPr>
              <a:t>sách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9311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sz="4000" dirty="0" err="1" smtClean="0"/>
              <a:t>Nghiên</a:t>
            </a:r>
            <a:r>
              <a:rPr lang="en-US" sz="4000" dirty="0" smtClean="0"/>
              <a:t> </a:t>
            </a:r>
            <a:r>
              <a:rPr lang="en-US" sz="4000" dirty="0" err="1" smtClean="0"/>
              <a:t>cứu</a:t>
            </a:r>
            <a:r>
              <a:rPr lang="en-US" sz="4000" dirty="0" smtClean="0"/>
              <a:t> </a:t>
            </a:r>
            <a:r>
              <a:rPr lang="en-US" sz="4000" dirty="0" err="1" smtClean="0"/>
              <a:t>tốt</a:t>
            </a:r>
            <a:r>
              <a:rPr lang="en-US" sz="4000" dirty="0" smtClean="0"/>
              <a:t> </a:t>
            </a:r>
            <a:r>
              <a:rPr lang="en-US" sz="4000" dirty="0" err="1" smtClean="0"/>
              <a:t>là</a:t>
            </a:r>
            <a:r>
              <a:rPr lang="en-US" sz="4000" dirty="0" smtClean="0"/>
              <a:t> …..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85040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is">
  <a:themeElements>
    <a:clrScheme name="Met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</TotalTime>
  <Words>671</Words>
  <Application>Microsoft Office PowerPoint</Application>
  <PresentationFormat>On-screen Show (4:3)</PresentationFormat>
  <Paragraphs>83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Metis</vt:lpstr>
      <vt:lpstr>NGUỒN TÀI TRỢ NGHIÊN CỨU VÀ  CÁCH VIẾT ĐỀ CƯƠNG NGHIÊN CỨU XIN TÀI TRỢ</vt:lpstr>
      <vt:lpstr>CHƯƠNG TRÌNH</vt:lpstr>
      <vt:lpstr>CHƯƠNG TRÌNH</vt:lpstr>
      <vt:lpstr>CHƯƠNG TRÌNH</vt:lpstr>
      <vt:lpstr>THẾ NÀO LÀ MỘT ĐỀ CƯƠNG TỐT?</vt:lpstr>
      <vt:lpstr>Slide 6</vt:lpstr>
      <vt:lpstr>THẾ NÀO LÀ NGHIÊN CỨU TỐT?</vt:lpstr>
      <vt:lpstr>Slide 8</vt:lpstr>
      <vt:lpstr>Slide 9</vt:lpstr>
      <vt:lpstr>Slide 10</vt:lpstr>
      <vt:lpstr>Slide 11</vt:lpstr>
      <vt:lpstr>Slide 12</vt:lpstr>
      <vt:lpstr>Slide 13</vt:lpstr>
      <vt:lpstr>Các thành phần của một đề cương tốt</vt:lpstr>
      <vt:lpstr>Slide 15</vt:lpstr>
      <vt:lpstr>Slide 16</vt:lpstr>
      <vt:lpstr>TÌM HỌC BỔNG - ĐỨC</vt:lpstr>
      <vt:lpstr>Slide 18</vt:lpstr>
      <vt:lpstr>TÌM HỌC BỔNG - CHÂU ÂU</vt:lpstr>
      <vt:lpstr>Slide 20</vt:lpstr>
      <vt:lpstr>VIẾT ĐỀ CƯƠNG XIN TÀI TRỢ NGHIÊN CỨU TỪ CHÂU ÂU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funding and proposal writing</dc:title>
  <dc:creator>Detlef</dc:creator>
  <cp:lastModifiedBy>PHUONG</cp:lastModifiedBy>
  <cp:revision>26</cp:revision>
  <dcterms:created xsi:type="dcterms:W3CDTF">2014-04-25T01:51:09Z</dcterms:created>
  <dcterms:modified xsi:type="dcterms:W3CDTF">2014-05-12T01:34:38Z</dcterms:modified>
</cp:coreProperties>
</file>